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64ADD-2586-0641-68A9-8C71393F24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2827D2-4E01-F0E8-875D-F2D718FCC6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1650FC-AAD1-F0EA-230E-CA3C5D1C1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D23869-8F0B-2ACB-3592-FFE8FF492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93713-AA06-3CAF-0C2B-08C9738BE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95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7695A-0AA7-6601-8B6E-EEB52B9F8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5AA06A-88C3-21EE-5BF6-B2655E521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A1C3B-0F7D-FCAB-446B-0CBA2797B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97515-1A3F-ECDE-EE3C-9E4AC4292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3B272-A76F-42D9-521B-0068BF394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037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93CC5B-D8DB-64E8-E5C2-666FEE72E2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B2FFA3-A05F-1821-E53C-18CF723629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A3A583-49FC-3522-7BAC-D8AC50FDD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070B6-B7E9-9472-FA72-9A351B894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EE7101-5854-608A-F584-A4D4A7313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62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8C58E-9EFC-EDBA-FDA4-92096D045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CCA27-167C-E663-7A9F-A4D2C23A1A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C71A5E-75D4-E643-89A8-621A4760A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D2B718-0209-959B-667D-E7AFE30EA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F1F6D-579B-2740-65F4-E99A6FE98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00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50376-63B1-6BDF-59BC-255CCB9DE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F0884-8267-D5E0-D1D5-6DFDF342F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F93EF-D3DE-4A88-54AD-CB1344E31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4D7FB-68F4-CE41-78EB-D92AD5B45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85761-BA44-0C10-04C8-70EA1A534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575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50CAB-1754-DAE0-D1E5-04694429E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92B1F-1D7A-1948-26C9-3CD4434D69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B9DB2A-12EE-5912-B098-CB0B3DB55C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81C4C2-1911-A647-762F-7DB55E4F5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418E8F-4D1C-A48B-A386-64B199720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08DFED-3994-C4EC-95BF-97ADD9CFB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0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13739-0A1D-0D32-BDB5-5F8C290C1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F64A90-F59B-63DF-05D8-06715148D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F4428-A10A-A5C6-708B-46A2E1F31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6B3317-D9A6-2932-1446-177C033677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FCDBDC-FB30-1E9C-12DF-46DC6EE9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147BB8-ABC1-A8B5-6FCA-302C31893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5DFF6D-DA58-7BAD-3BE2-20F8CBAE8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6E5CFC-ED32-DC60-4B72-2362BE30F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604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8C632-2C5F-202A-6082-6FE0ECC3A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E9AFB8-B281-4770-9056-4BEC484E9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AC233D-74CE-5E78-4233-16ED3600E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7FE14-0B5E-24F3-3FB3-B6EF507B0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72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81420F-5357-13CF-5A43-6473DFD48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C15955-FCE3-B20C-DA89-6EDA4CE09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E24BFC-6BA1-55F3-C628-3FC16B0A2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085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6E421-30CD-51CE-13CF-A5FB5F2226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09669-715A-7037-1AFB-52F7BA185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1DA2ED-59F8-1D2B-81C4-C5674C0CC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9EBC8-6BF0-30C2-5084-6282867C5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5ED6F6-2D50-7923-FC68-A6DE8268C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89DB1E-4A18-32E5-3B87-AA54A3BDB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834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9E4A2-F899-AD63-40F8-6FB62929C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E337D1-0737-3645-0B1F-1828BA83BC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D2F09-CF95-83E2-4EFF-727FD9DB1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8C7B3-FC7D-A76F-80DE-F50BF9D23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92964-06F8-F5D9-792C-9823301243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0E70B1-3508-CD73-4778-2F2AA17B0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176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810368-2CF3-0819-558B-B5425A0A5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89AB1-E4F3-2304-8078-C938027D6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88CE7-F309-702A-D168-DE16657211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EBDB0D-16C1-4817-8109-4E663A41C649}" type="datetimeFigureOut">
              <a:rPr lang="en-US" smtClean="0"/>
              <a:t>8/17/2024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69FBF5-8E3F-CDEF-E092-050995ABEE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4AB12-90A9-15C5-A6F0-AD786B7826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3FAAEB-01BF-41F6-A00B-3D47A5E2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303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B28746-2E48-7BAA-E4D4-1B08451AA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445"/>
            <a:ext cx="3974841" cy="21996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E7A8B9-ED35-94F4-FA10-7FE1DECA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55141"/>
            <a:ext cx="3974841" cy="22126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038A7F-F304-C381-6A6C-17E4085D9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67803"/>
            <a:ext cx="3974841" cy="22185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56A153-DBBE-388E-7670-4187E94ACB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7360" y="0"/>
            <a:ext cx="3974841" cy="221030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D8D7C33-CDC3-FD61-907B-185F84C2F4EB}"/>
              </a:ext>
            </a:extLst>
          </p:cNvPr>
          <p:cNvGrpSpPr/>
          <p:nvPr/>
        </p:nvGrpSpPr>
        <p:grpSpPr>
          <a:xfrm>
            <a:off x="5547360" y="2255141"/>
            <a:ext cx="3978558" cy="2210310"/>
            <a:chOff x="5547360" y="2255141"/>
            <a:chExt cx="3978558" cy="221031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307B455-9247-021A-E232-7AAEB011A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47360" y="2255141"/>
              <a:ext cx="3978558" cy="221031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096ADE-1BA5-38BA-5EF3-5B3536D7B589}"/>
                </a:ext>
              </a:extLst>
            </p:cNvPr>
            <p:cNvSpPr txBox="1"/>
            <p:nvPr/>
          </p:nvSpPr>
          <p:spPr>
            <a:xfrm>
              <a:off x="6427433" y="3360296"/>
              <a:ext cx="7553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00B0F0"/>
                  </a:solidFill>
                </a:rPr>
                <a:t>Inside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9855399-7B5A-9881-AAD1-47C6C46CFD1B}"/>
                </a:ext>
              </a:extLst>
            </p:cNvPr>
            <p:cNvSpPr txBox="1"/>
            <p:nvPr/>
          </p:nvSpPr>
          <p:spPr>
            <a:xfrm>
              <a:off x="8208943" y="2990964"/>
              <a:ext cx="923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FF0000"/>
                  </a:solidFill>
                </a:rPr>
                <a:t>Outside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5426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B28746-2E48-7BAA-E4D4-1B08451AA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445"/>
            <a:ext cx="3974841" cy="21996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5E7A8B9-ED35-94F4-FA10-7FE1DECA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55141"/>
            <a:ext cx="3974841" cy="22126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038A7F-F304-C381-6A6C-17E4085D97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67803"/>
            <a:ext cx="3974841" cy="22185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56A153-DBBE-388E-7670-4187E94ACB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3023" y="132586"/>
            <a:ext cx="3974841" cy="2210309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D8D7C33-CDC3-FD61-907B-185F84C2F4EB}"/>
              </a:ext>
            </a:extLst>
          </p:cNvPr>
          <p:cNvGrpSpPr/>
          <p:nvPr/>
        </p:nvGrpSpPr>
        <p:grpSpPr>
          <a:xfrm>
            <a:off x="4819306" y="2450449"/>
            <a:ext cx="3978558" cy="2210310"/>
            <a:chOff x="5547360" y="2255141"/>
            <a:chExt cx="3978558" cy="221031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307B455-9247-021A-E232-7AAEB011A0A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47360" y="2255141"/>
              <a:ext cx="3978558" cy="221031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6096ADE-1BA5-38BA-5EF3-5B3536D7B589}"/>
                </a:ext>
              </a:extLst>
            </p:cNvPr>
            <p:cNvSpPr txBox="1"/>
            <p:nvPr/>
          </p:nvSpPr>
          <p:spPr>
            <a:xfrm>
              <a:off x="6427433" y="3360296"/>
              <a:ext cx="7553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00B0F0"/>
                  </a:solidFill>
                </a:rPr>
                <a:t>Inside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9855399-7B5A-9881-AAD1-47C6C46CFD1B}"/>
                </a:ext>
              </a:extLst>
            </p:cNvPr>
            <p:cNvSpPr txBox="1"/>
            <p:nvPr/>
          </p:nvSpPr>
          <p:spPr>
            <a:xfrm>
              <a:off x="8208943" y="2990964"/>
              <a:ext cx="9236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rgbClr val="FF0000"/>
                  </a:solidFill>
                </a:rPr>
                <a:t>Outside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0975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16822142-6B4E-37CF-7511-3FD2B86CA2DD}"/>
              </a:ext>
            </a:extLst>
          </p:cNvPr>
          <p:cNvGrpSpPr/>
          <p:nvPr/>
        </p:nvGrpSpPr>
        <p:grpSpPr>
          <a:xfrm>
            <a:off x="295052" y="-1837"/>
            <a:ext cx="8403105" cy="4079320"/>
            <a:chOff x="295052" y="-1837"/>
            <a:chExt cx="8403105" cy="407932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E888DE6-61E1-84A9-462A-38A5A3EB2326}"/>
                </a:ext>
              </a:extLst>
            </p:cNvPr>
            <p:cNvSpPr/>
            <p:nvPr/>
          </p:nvSpPr>
          <p:spPr>
            <a:xfrm>
              <a:off x="843741" y="1198486"/>
              <a:ext cx="2640564" cy="1838131"/>
            </a:xfrm>
            <a:prstGeom prst="rect">
              <a:avLst/>
            </a:pr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id="{97720D14-C751-5401-6456-37322FD7B34A}"/>
                </a:ext>
              </a:extLst>
            </p:cNvPr>
            <p:cNvSpPr/>
            <p:nvPr/>
          </p:nvSpPr>
          <p:spPr>
            <a:xfrm rot="19310037">
              <a:off x="2893005" y="634057"/>
              <a:ext cx="1005048" cy="741111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id="{DF8DBB16-55E8-A148-8CC3-ECD575199547}"/>
                </a:ext>
              </a:extLst>
            </p:cNvPr>
            <p:cNvSpPr/>
            <p:nvPr/>
          </p:nvSpPr>
          <p:spPr>
            <a:xfrm rot="18458463">
              <a:off x="1262854" y="673421"/>
              <a:ext cx="900910" cy="625723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Isosceles Triangle 6">
              <a:extLst>
                <a:ext uri="{FF2B5EF4-FFF2-40B4-BE49-F238E27FC236}">
                  <a16:creationId xmlns:a16="http://schemas.microsoft.com/office/drawing/2014/main" id="{30E8542C-D4A5-C85D-9CAA-89B390D129D3}"/>
                </a:ext>
              </a:extLst>
            </p:cNvPr>
            <p:cNvSpPr/>
            <p:nvPr/>
          </p:nvSpPr>
          <p:spPr>
            <a:xfrm rot="219907">
              <a:off x="2117130" y="846858"/>
              <a:ext cx="900910" cy="625723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5B95B714-1354-19E8-FFA6-017E814FDC74}"/>
                </a:ext>
              </a:extLst>
            </p:cNvPr>
            <p:cNvSpPr/>
            <p:nvPr/>
          </p:nvSpPr>
          <p:spPr>
            <a:xfrm rot="1201497">
              <a:off x="2755909" y="2311941"/>
              <a:ext cx="1279239" cy="814961"/>
            </a:xfrm>
            <a:prstGeom prst="triangle">
              <a:avLst>
                <a:gd name="adj" fmla="val 28063"/>
              </a:avLst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B25BF83-5452-8F56-B065-B6AEDBA051B2}"/>
                </a:ext>
              </a:extLst>
            </p:cNvPr>
            <p:cNvSpPr/>
            <p:nvPr/>
          </p:nvSpPr>
          <p:spPr>
            <a:xfrm>
              <a:off x="5506750" y="1184127"/>
              <a:ext cx="2640564" cy="1838131"/>
            </a:xfrm>
            <a:prstGeom prst="rect">
              <a:avLst/>
            </a:pr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7C56A30E-DD16-AB8C-960E-2B8D1D85E4CE}"/>
                </a:ext>
              </a:extLst>
            </p:cNvPr>
            <p:cNvSpPr/>
            <p:nvPr/>
          </p:nvSpPr>
          <p:spPr>
            <a:xfrm rot="19310037">
              <a:off x="7556014" y="619698"/>
              <a:ext cx="1005048" cy="741111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1BA51A23-BB42-C310-2123-5394A843CC2B}"/>
                </a:ext>
              </a:extLst>
            </p:cNvPr>
            <p:cNvSpPr/>
            <p:nvPr/>
          </p:nvSpPr>
          <p:spPr>
            <a:xfrm rot="18458463">
              <a:off x="5925863" y="659062"/>
              <a:ext cx="900910" cy="625723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620609BF-9DDF-4C51-7690-CB3F4D13DC01}"/>
                </a:ext>
              </a:extLst>
            </p:cNvPr>
            <p:cNvSpPr/>
            <p:nvPr/>
          </p:nvSpPr>
          <p:spPr>
            <a:xfrm rot="219907">
              <a:off x="6780139" y="832499"/>
              <a:ext cx="900910" cy="625723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F1B5914-7675-91BC-BC5C-96FB9D5492E2}"/>
                </a:ext>
              </a:extLst>
            </p:cNvPr>
            <p:cNvSpPr/>
            <p:nvPr/>
          </p:nvSpPr>
          <p:spPr>
            <a:xfrm rot="1201497">
              <a:off x="7418918" y="2297582"/>
              <a:ext cx="1279239" cy="814961"/>
            </a:xfrm>
            <a:prstGeom prst="triangle">
              <a:avLst>
                <a:gd name="adj" fmla="val 28063"/>
              </a:avLst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2776AC-8A2E-D324-56E8-1A7E641C9883}"/>
                </a:ext>
              </a:extLst>
            </p:cNvPr>
            <p:cNvCxnSpPr>
              <a:cxnSpLocks/>
              <a:stCxn id="24" idx="0"/>
            </p:cNvCxnSpPr>
            <p:nvPr/>
          </p:nvCxnSpPr>
          <p:spPr>
            <a:xfrm>
              <a:off x="7934410" y="2226122"/>
              <a:ext cx="212904" cy="796136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80B410B-DC0A-CF23-FA72-736369A53EC1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>
              <a:off x="7318054" y="2868884"/>
              <a:ext cx="829260" cy="14282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3D9D45AB-183A-2E8E-51DE-19DE732D44E9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 flipV="1">
              <a:off x="7892424" y="1198486"/>
              <a:ext cx="254890" cy="39363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FBDECB8-E590-8495-70E7-D34CAC55BF67}"/>
                </a:ext>
              </a:extLst>
            </p:cNvPr>
            <p:cNvCxnSpPr>
              <a:cxnSpLocks/>
              <a:stCxn id="23" idx="2"/>
              <a:endCxn id="23" idx="5"/>
            </p:cNvCxnSpPr>
            <p:nvPr/>
          </p:nvCxnSpPr>
          <p:spPr>
            <a:xfrm flipV="1">
              <a:off x="6761061" y="1159759"/>
              <a:ext cx="694300" cy="269028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8C9FC4F-16FE-82C2-C742-8F23B0966B95}"/>
                </a:ext>
              </a:extLst>
            </p:cNvPr>
            <p:cNvCxnSpPr>
              <a:cxnSpLocks/>
              <a:stCxn id="21" idx="0"/>
            </p:cNvCxnSpPr>
            <p:nvPr/>
          </p:nvCxnSpPr>
          <p:spPr>
            <a:xfrm>
              <a:off x="7829556" y="698914"/>
              <a:ext cx="328537" cy="47466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69E34EA8-1BBE-52BF-7D0A-89D7180C35A0}"/>
                </a:ext>
              </a:extLst>
            </p:cNvPr>
            <p:cNvCxnSpPr>
              <a:cxnSpLocks/>
              <a:stCxn id="21" idx="4"/>
            </p:cNvCxnSpPr>
            <p:nvPr/>
          </p:nvCxnSpPr>
          <p:spPr>
            <a:xfrm flipH="1">
              <a:off x="8158093" y="971062"/>
              <a:ext cx="524523" cy="202516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8ECE8FB-6B81-3F52-A757-74FDFD77FA66}"/>
                </a:ext>
              </a:extLst>
            </p:cNvPr>
            <p:cNvCxnSpPr>
              <a:cxnSpLocks/>
              <a:stCxn id="24" idx="4"/>
            </p:cNvCxnSpPr>
            <p:nvPr/>
          </p:nvCxnSpPr>
          <p:spPr>
            <a:xfrm flipH="1" flipV="1">
              <a:off x="8147314" y="3022258"/>
              <a:ext cx="372641" cy="284675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E7241C7-D6AD-5730-423A-926BA015A658}"/>
                </a:ext>
              </a:extLst>
            </p:cNvPr>
            <p:cNvCxnSpPr>
              <a:cxnSpLocks/>
              <a:stCxn id="22" idx="0"/>
              <a:endCxn id="22" idx="3"/>
            </p:cNvCxnSpPr>
            <p:nvPr/>
          </p:nvCxnSpPr>
          <p:spPr>
            <a:xfrm>
              <a:off x="6128578" y="780855"/>
              <a:ext cx="495480" cy="38213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2A9D7418-B123-9343-292D-A163DE645662}"/>
                </a:ext>
              </a:extLst>
            </p:cNvPr>
            <p:cNvCxnSpPr>
              <a:cxnSpLocks/>
            </p:cNvCxnSpPr>
            <p:nvPr/>
          </p:nvCxnSpPr>
          <p:spPr>
            <a:xfrm>
              <a:off x="3923930" y="2103192"/>
              <a:ext cx="994503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6CCAACB-DA83-353A-E8BD-A55304643456}"/>
                </a:ext>
              </a:extLst>
            </p:cNvPr>
            <p:cNvSpPr/>
            <p:nvPr/>
          </p:nvSpPr>
          <p:spPr>
            <a:xfrm>
              <a:off x="1526453" y="1145360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FAC67429-5B84-DE44-2B4B-6DB4B88F7CCA}"/>
                </a:ext>
              </a:extLst>
            </p:cNvPr>
            <p:cNvSpPr/>
            <p:nvPr/>
          </p:nvSpPr>
          <p:spPr>
            <a:xfrm>
              <a:off x="1888063" y="115971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16FF593-3A5C-4992-DBE1-410F5E547346}"/>
                </a:ext>
              </a:extLst>
            </p:cNvPr>
            <p:cNvSpPr/>
            <p:nvPr/>
          </p:nvSpPr>
          <p:spPr>
            <a:xfrm>
              <a:off x="2254602" y="1152766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8B173AB-1EA1-4A1B-F69A-E85B9194B0B4}"/>
                </a:ext>
              </a:extLst>
            </p:cNvPr>
            <p:cNvSpPr/>
            <p:nvPr/>
          </p:nvSpPr>
          <p:spPr>
            <a:xfrm>
              <a:off x="2754529" y="1152766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76041AA4-9C39-17AA-AD38-B2DEE38F0A54}"/>
                </a:ext>
              </a:extLst>
            </p:cNvPr>
            <p:cNvSpPr/>
            <p:nvPr/>
          </p:nvSpPr>
          <p:spPr>
            <a:xfrm>
              <a:off x="3161389" y="115971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C53FE2C0-D8CE-9976-1320-1923880BD048}"/>
                </a:ext>
              </a:extLst>
            </p:cNvPr>
            <p:cNvSpPr/>
            <p:nvPr/>
          </p:nvSpPr>
          <p:spPr>
            <a:xfrm>
              <a:off x="3445606" y="138306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7C4FB2FF-A08B-0C18-FCF0-45D83DAD6AA1}"/>
                </a:ext>
              </a:extLst>
            </p:cNvPr>
            <p:cNvSpPr/>
            <p:nvPr/>
          </p:nvSpPr>
          <p:spPr>
            <a:xfrm>
              <a:off x="3434101" y="2570554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CE75799-1F53-8B79-B336-AA897073A296}"/>
                </a:ext>
              </a:extLst>
            </p:cNvPr>
            <p:cNvSpPr/>
            <p:nvPr/>
          </p:nvSpPr>
          <p:spPr>
            <a:xfrm>
              <a:off x="3023877" y="299089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D396BA15-85D0-47EE-6CA2-97EB627A6491}"/>
                </a:ext>
              </a:extLst>
            </p:cNvPr>
            <p:cNvSpPr/>
            <p:nvPr/>
          </p:nvSpPr>
          <p:spPr>
            <a:xfrm>
              <a:off x="3428590" y="299089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C35D9167-D001-5359-A10A-9282A9BF8E0E}"/>
                </a:ext>
              </a:extLst>
            </p:cNvPr>
            <p:cNvSpPr/>
            <p:nvPr/>
          </p:nvSpPr>
          <p:spPr>
            <a:xfrm>
              <a:off x="6201357" y="1129330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8193B1F-2E48-470F-3F9A-F0922343CD06}"/>
                </a:ext>
              </a:extLst>
            </p:cNvPr>
            <p:cNvSpPr/>
            <p:nvPr/>
          </p:nvSpPr>
          <p:spPr>
            <a:xfrm>
              <a:off x="6562967" y="114368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837E4EDC-D343-FBDD-0783-11B057B59151}"/>
                </a:ext>
              </a:extLst>
            </p:cNvPr>
            <p:cNvSpPr/>
            <p:nvPr/>
          </p:nvSpPr>
          <p:spPr>
            <a:xfrm>
              <a:off x="6929506" y="1136736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B50D6D2A-C168-CB1B-6D9B-97082246954E}"/>
                </a:ext>
              </a:extLst>
            </p:cNvPr>
            <p:cNvSpPr/>
            <p:nvPr/>
          </p:nvSpPr>
          <p:spPr>
            <a:xfrm>
              <a:off x="7429433" y="1136736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ACA0900-08AF-ED23-2D7E-3246FC638F1E}"/>
                </a:ext>
              </a:extLst>
            </p:cNvPr>
            <p:cNvSpPr/>
            <p:nvPr/>
          </p:nvSpPr>
          <p:spPr>
            <a:xfrm>
              <a:off x="7836293" y="1143689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EBC99A83-3898-CFB6-1E8F-8AFD8BFE9016}"/>
                </a:ext>
              </a:extLst>
            </p:cNvPr>
            <p:cNvSpPr/>
            <p:nvPr/>
          </p:nvSpPr>
          <p:spPr>
            <a:xfrm>
              <a:off x="8120510" y="136703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427FA4D0-2285-36C2-5FFB-25C9D365CB1D}"/>
                </a:ext>
              </a:extLst>
            </p:cNvPr>
            <p:cNvSpPr/>
            <p:nvPr/>
          </p:nvSpPr>
          <p:spPr>
            <a:xfrm>
              <a:off x="8109005" y="2554524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B091940B-B776-4181-DBDF-5A1FF884A7E6}"/>
                </a:ext>
              </a:extLst>
            </p:cNvPr>
            <p:cNvSpPr/>
            <p:nvPr/>
          </p:nvSpPr>
          <p:spPr>
            <a:xfrm>
              <a:off x="7698781" y="297486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16298094-08F9-CD2D-81FD-D6A1C1F9886B}"/>
                </a:ext>
              </a:extLst>
            </p:cNvPr>
            <p:cNvSpPr/>
            <p:nvPr/>
          </p:nvSpPr>
          <p:spPr>
            <a:xfrm>
              <a:off x="8103494" y="2974867"/>
              <a:ext cx="91440" cy="91440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BAEC45DA-FDF5-AD67-0365-B090112CBF74}"/>
                </a:ext>
              </a:extLst>
            </p:cNvPr>
            <p:cNvSpPr txBox="1"/>
            <p:nvPr/>
          </p:nvSpPr>
          <p:spPr>
            <a:xfrm>
              <a:off x="471053" y="3431152"/>
              <a:ext cx="34074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i="1" dirty="0"/>
                <a:t>Step1: Identity intersection points</a:t>
              </a:r>
            </a:p>
            <a:p>
              <a:pPr algn="ctr"/>
              <a:r>
                <a:rPr lang="en-US" b="1" i="1" dirty="0"/>
                <a:t>(9 types)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A96BC40C-F4D4-8FE5-98FE-7C99B3C0FC67}"/>
                </a:ext>
              </a:extLst>
            </p:cNvPr>
            <p:cNvSpPr txBox="1"/>
            <p:nvPr/>
          </p:nvSpPr>
          <p:spPr>
            <a:xfrm>
              <a:off x="5828716" y="3440394"/>
              <a:ext cx="2128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i="1" dirty="0"/>
                <a:t>Step2: Triangulation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7CA8000-82E9-C8FF-CC2C-3B5FBC8A9282}"/>
                </a:ext>
              </a:extLst>
            </p:cNvPr>
            <p:cNvGrpSpPr/>
            <p:nvPr/>
          </p:nvGrpSpPr>
          <p:grpSpPr>
            <a:xfrm>
              <a:off x="547391" y="323522"/>
              <a:ext cx="2400188" cy="2005536"/>
              <a:chOff x="547391" y="323522"/>
              <a:chExt cx="2400188" cy="2005536"/>
            </a:xfrm>
          </p:grpSpPr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B5204AB3-F27E-944B-2404-3376F31E35BC}"/>
                  </a:ext>
                </a:extLst>
              </p:cNvPr>
              <p:cNvSpPr txBox="1"/>
              <p:nvPr/>
            </p:nvSpPr>
            <p:spPr>
              <a:xfrm>
                <a:off x="2477579" y="1805838"/>
                <a:ext cx="4700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i="1" dirty="0">
                    <a:solidFill>
                      <a:srgbClr val="00B0F0"/>
                    </a:solidFill>
                  </a:rPr>
                  <a:t>In</a:t>
                </a: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E2FD1869-006B-2208-1AF7-A1356BDCD803}"/>
                  </a:ext>
                </a:extLst>
              </p:cNvPr>
              <p:cNvSpPr txBox="1"/>
              <p:nvPr/>
            </p:nvSpPr>
            <p:spPr>
              <a:xfrm>
                <a:off x="547391" y="323522"/>
                <a:ext cx="73930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i="1" dirty="0">
                    <a:solidFill>
                      <a:srgbClr val="FF0000"/>
                    </a:solidFill>
                  </a:rPr>
                  <a:t>Out</a:t>
                </a: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4F1F2685-6BC5-263F-A01B-C269A53EE389}"/>
                </a:ext>
              </a:extLst>
            </p:cNvPr>
            <p:cNvGrpSpPr/>
            <p:nvPr/>
          </p:nvGrpSpPr>
          <p:grpSpPr>
            <a:xfrm>
              <a:off x="5262799" y="323522"/>
              <a:ext cx="2272598" cy="2036542"/>
              <a:chOff x="547391" y="323522"/>
              <a:chExt cx="2272598" cy="2036542"/>
            </a:xfrm>
          </p:grpSpPr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32B30D07-DD09-EF1A-068B-9AB8FB31A5CF}"/>
                  </a:ext>
                </a:extLst>
              </p:cNvPr>
              <p:cNvSpPr txBox="1"/>
              <p:nvPr/>
            </p:nvSpPr>
            <p:spPr>
              <a:xfrm>
                <a:off x="2349989" y="1836844"/>
                <a:ext cx="47000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i="1" dirty="0">
                    <a:solidFill>
                      <a:srgbClr val="00B0F0"/>
                    </a:solidFill>
                  </a:rPr>
                  <a:t>In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40D10E85-AA95-42A1-BCF6-70F0E884675B}"/>
                  </a:ext>
                </a:extLst>
              </p:cNvPr>
              <p:cNvSpPr txBox="1"/>
              <p:nvPr/>
            </p:nvSpPr>
            <p:spPr>
              <a:xfrm>
                <a:off x="547391" y="323522"/>
                <a:ext cx="739305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b="1" i="1" dirty="0">
                    <a:solidFill>
                      <a:srgbClr val="FF0000"/>
                    </a:solidFill>
                  </a:rPr>
                  <a:t>Out</a:t>
                </a:r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2181E76-A917-A454-5107-68E64A2219A6}"/>
                </a:ext>
              </a:extLst>
            </p:cNvPr>
            <p:cNvSpPr txBox="1"/>
            <p:nvPr/>
          </p:nvSpPr>
          <p:spPr>
            <a:xfrm>
              <a:off x="1677995" y="80161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DB1884-21F2-A418-2C52-B279FA0F1B76}"/>
                </a:ext>
              </a:extLst>
            </p:cNvPr>
            <p:cNvSpPr txBox="1"/>
            <p:nvPr/>
          </p:nvSpPr>
          <p:spPr>
            <a:xfrm>
              <a:off x="2428584" y="89568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1CCD22C-F195-597C-FD31-722208669175}"/>
                </a:ext>
              </a:extLst>
            </p:cNvPr>
            <p:cNvSpPr txBox="1"/>
            <p:nvPr/>
          </p:nvSpPr>
          <p:spPr>
            <a:xfrm>
              <a:off x="3354040" y="829154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7427E2-6B37-9B0B-62A7-DAA4CA718350}"/>
                </a:ext>
              </a:extLst>
            </p:cNvPr>
            <p:cNvSpPr txBox="1"/>
            <p:nvPr/>
          </p:nvSpPr>
          <p:spPr>
            <a:xfrm>
              <a:off x="3026332" y="2534755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4</a:t>
              </a:r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C127774-C133-859E-57D9-A2E900A4FDBD}"/>
                </a:ext>
              </a:extLst>
            </p:cNvPr>
            <p:cNvGrpSpPr/>
            <p:nvPr/>
          </p:nvGrpSpPr>
          <p:grpSpPr>
            <a:xfrm>
              <a:off x="295052" y="2669136"/>
              <a:ext cx="1045678" cy="626858"/>
              <a:chOff x="306787" y="2671886"/>
              <a:chExt cx="1045678" cy="626858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456F304F-79B6-8DD9-8912-BFDE891D05B5}"/>
                  </a:ext>
                </a:extLst>
              </p:cNvPr>
              <p:cNvGrpSpPr/>
              <p:nvPr/>
            </p:nvGrpSpPr>
            <p:grpSpPr>
              <a:xfrm>
                <a:off x="306787" y="2671886"/>
                <a:ext cx="1045678" cy="626858"/>
                <a:chOff x="308439" y="2680076"/>
                <a:chExt cx="1045678" cy="626858"/>
              </a:xfrm>
            </p:grpSpPr>
            <p:sp>
              <p:nvSpPr>
                <p:cNvPr id="9" name="Isosceles Triangle 8">
                  <a:extLst>
                    <a:ext uri="{FF2B5EF4-FFF2-40B4-BE49-F238E27FC236}">
                      <a16:creationId xmlns:a16="http://schemas.microsoft.com/office/drawing/2014/main" id="{C8C5EAAF-579F-4E97-0EB7-EE1AB23CA267}"/>
                    </a:ext>
                  </a:extLst>
                </p:cNvPr>
                <p:cNvSpPr/>
                <p:nvPr/>
              </p:nvSpPr>
              <p:spPr>
                <a:xfrm>
                  <a:off x="308439" y="2680076"/>
                  <a:ext cx="1045678" cy="626858"/>
                </a:xfrm>
                <a:prstGeom prst="triangle">
                  <a:avLst>
                    <a:gd name="adj" fmla="val 28063"/>
                  </a:avLst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Oval 71">
                  <a:extLst>
                    <a:ext uri="{FF2B5EF4-FFF2-40B4-BE49-F238E27FC236}">
                      <a16:creationId xmlns:a16="http://schemas.microsoft.com/office/drawing/2014/main" id="{A6093A1C-8A4C-4F73-49D0-29126936F51D}"/>
                    </a:ext>
                  </a:extLst>
                </p:cNvPr>
                <p:cNvSpPr/>
                <p:nvPr/>
              </p:nvSpPr>
              <p:spPr>
                <a:xfrm>
                  <a:off x="798021" y="2809922"/>
                  <a:ext cx="91440" cy="91440"/>
                </a:xfrm>
                <a:prstGeom prst="ellipse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EE2113AE-E878-A80F-90D2-74DDCBADC34B}"/>
                    </a:ext>
                  </a:extLst>
                </p:cNvPr>
                <p:cNvSpPr/>
                <p:nvPr/>
              </p:nvSpPr>
              <p:spPr>
                <a:xfrm>
                  <a:off x="1013388" y="2990897"/>
                  <a:ext cx="91440" cy="91440"/>
                </a:xfrm>
                <a:prstGeom prst="ellipse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798F676D-E78A-4606-801F-072349A70EEE}"/>
                  </a:ext>
                </a:extLst>
              </p:cNvPr>
              <p:cNvSpPr/>
              <p:nvPr/>
            </p:nvSpPr>
            <p:spPr>
              <a:xfrm>
                <a:off x="790203" y="2983944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7A3BEFB-6E2F-D289-7865-7F7824B1E0A1}"/>
                  </a:ext>
                </a:extLst>
              </p:cNvPr>
              <p:cNvSpPr txBox="1"/>
              <p:nvPr/>
            </p:nvSpPr>
            <p:spPr>
              <a:xfrm>
                <a:off x="520673" y="287376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5</a:t>
                </a:r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C3D70EA-DBD9-CF3B-F2B7-170D8B601A87}"/>
                </a:ext>
              </a:extLst>
            </p:cNvPr>
            <p:cNvGrpSpPr/>
            <p:nvPr/>
          </p:nvGrpSpPr>
          <p:grpSpPr>
            <a:xfrm>
              <a:off x="432510" y="2323725"/>
              <a:ext cx="1742278" cy="771030"/>
              <a:chOff x="415276" y="2323398"/>
              <a:chExt cx="1742278" cy="771030"/>
            </a:xfrm>
          </p:grpSpPr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64DCFF00-1D7B-D486-6555-07E1B402A0B4}"/>
                  </a:ext>
                </a:extLst>
              </p:cNvPr>
              <p:cNvSpPr/>
              <p:nvPr/>
            </p:nvSpPr>
            <p:spPr>
              <a:xfrm rot="12801404">
                <a:off x="415276" y="2722219"/>
                <a:ext cx="1742278" cy="354467"/>
              </a:xfrm>
              <a:prstGeom prst="triangle">
                <a:avLst>
                  <a:gd name="adj" fmla="val 26484"/>
                </a:avLst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630ED980-4F8E-4444-8797-E708A4D39AEC}"/>
                  </a:ext>
                </a:extLst>
              </p:cNvPr>
              <p:cNvSpPr/>
              <p:nvPr/>
            </p:nvSpPr>
            <p:spPr>
              <a:xfrm>
                <a:off x="770096" y="2458556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F8A98A81-E253-8C84-5BE3-81A7A4AB28FA}"/>
                  </a:ext>
                </a:extLst>
              </p:cNvPr>
              <p:cNvSpPr/>
              <p:nvPr/>
            </p:nvSpPr>
            <p:spPr>
              <a:xfrm>
                <a:off x="1294995" y="3002988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F0240773-CC76-CC1A-5673-D4E162BAF7F7}"/>
                  </a:ext>
                </a:extLst>
              </p:cNvPr>
              <p:cNvSpPr/>
              <p:nvPr/>
            </p:nvSpPr>
            <p:spPr>
              <a:xfrm>
                <a:off x="777885" y="2323398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99274F15-FBB1-8E4A-53E1-98C2987A3B2D}"/>
                  </a:ext>
                </a:extLst>
              </p:cNvPr>
              <p:cNvSpPr/>
              <p:nvPr/>
            </p:nvSpPr>
            <p:spPr>
              <a:xfrm>
                <a:off x="1774765" y="2990897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3F8D631-23A4-3221-FBDC-D92350A13959}"/>
                  </a:ext>
                </a:extLst>
              </p:cNvPr>
              <p:cNvSpPr txBox="1"/>
              <p:nvPr/>
            </p:nvSpPr>
            <p:spPr>
              <a:xfrm>
                <a:off x="1198823" y="2659195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6</a:t>
                </a: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6537335B-5D66-7B24-868A-A9D7DC2C1C72}"/>
                </a:ext>
              </a:extLst>
            </p:cNvPr>
            <p:cNvGrpSpPr/>
            <p:nvPr/>
          </p:nvGrpSpPr>
          <p:grpSpPr>
            <a:xfrm>
              <a:off x="1623417" y="1507983"/>
              <a:ext cx="625723" cy="900910"/>
              <a:chOff x="1019288" y="1616994"/>
              <a:chExt cx="625723" cy="900910"/>
            </a:xfrm>
          </p:grpSpPr>
          <p:sp>
            <p:nvSpPr>
              <p:cNvPr id="16" name="Isosceles Triangle 15">
                <a:extLst>
                  <a:ext uri="{FF2B5EF4-FFF2-40B4-BE49-F238E27FC236}">
                    <a16:creationId xmlns:a16="http://schemas.microsoft.com/office/drawing/2014/main" id="{4BE301CC-0B6B-19A2-7F1F-B6CD957D647E}"/>
                  </a:ext>
                </a:extLst>
              </p:cNvPr>
              <p:cNvSpPr/>
              <p:nvPr/>
            </p:nvSpPr>
            <p:spPr>
              <a:xfrm rot="18458463">
                <a:off x="881695" y="1754587"/>
                <a:ext cx="900910" cy="625723"/>
              </a:xfrm>
              <a:prstGeom prst="triangle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39253D1-98B1-E073-D89E-513835687F9C}"/>
                  </a:ext>
                </a:extLst>
              </p:cNvPr>
              <p:cNvSpPr txBox="1"/>
              <p:nvPr/>
            </p:nvSpPr>
            <p:spPr>
              <a:xfrm>
                <a:off x="1239491" y="199476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</p:grp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6EA6C9D5-26D3-DBF5-C653-EAF861893AD8}"/>
                </a:ext>
              </a:extLst>
            </p:cNvPr>
            <p:cNvSpPr/>
            <p:nvPr/>
          </p:nvSpPr>
          <p:spPr>
            <a:xfrm rot="18458463">
              <a:off x="2411160" y="135756"/>
              <a:ext cx="900910" cy="625723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D57A929-2706-08FC-2B9C-8C8F83568F26}"/>
                </a:ext>
              </a:extLst>
            </p:cNvPr>
            <p:cNvSpPr txBox="1"/>
            <p:nvPr/>
          </p:nvSpPr>
          <p:spPr>
            <a:xfrm>
              <a:off x="2796736" y="30714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0090ADD3-9AAD-2675-B932-6D93B99BF62F}"/>
                </a:ext>
              </a:extLst>
            </p:cNvPr>
            <p:cNvSpPr/>
            <p:nvPr/>
          </p:nvSpPr>
          <p:spPr>
            <a:xfrm rot="18458463">
              <a:off x="7067568" y="160753"/>
              <a:ext cx="900910" cy="625723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3336DD33-4638-D815-AB0E-3EB00B110A25}"/>
                </a:ext>
              </a:extLst>
            </p:cNvPr>
            <p:cNvGrpSpPr/>
            <p:nvPr/>
          </p:nvGrpSpPr>
          <p:grpSpPr>
            <a:xfrm>
              <a:off x="631755" y="1162214"/>
              <a:ext cx="635146" cy="605173"/>
              <a:chOff x="623634" y="1148651"/>
              <a:chExt cx="635146" cy="605173"/>
            </a:xfrm>
          </p:grpSpPr>
          <p:sp>
            <p:nvSpPr>
              <p:cNvPr id="34" name="Isosceles Triangle 33">
                <a:extLst>
                  <a:ext uri="{FF2B5EF4-FFF2-40B4-BE49-F238E27FC236}">
                    <a16:creationId xmlns:a16="http://schemas.microsoft.com/office/drawing/2014/main" id="{15FD071D-2018-C617-63A2-1877465B2A21}"/>
                  </a:ext>
                </a:extLst>
              </p:cNvPr>
              <p:cNvSpPr/>
              <p:nvPr/>
            </p:nvSpPr>
            <p:spPr>
              <a:xfrm rot="14503605">
                <a:off x="650780" y="1145825"/>
                <a:ext cx="580853" cy="635146"/>
              </a:xfrm>
              <a:prstGeom prst="triangle">
                <a:avLst>
                  <a:gd name="adj" fmla="val 26484"/>
                </a:avLst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7408254-4FB7-4ADB-0C0C-7967FCBF9C47}"/>
                  </a:ext>
                </a:extLst>
              </p:cNvPr>
              <p:cNvSpPr txBox="1"/>
              <p:nvPr/>
            </p:nvSpPr>
            <p:spPr>
              <a:xfrm>
                <a:off x="905933" y="1265018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C0C58C3A-6417-F0DB-BCAE-11D6BF94E1C3}"/>
                  </a:ext>
                </a:extLst>
              </p:cNvPr>
              <p:cNvSpPr/>
              <p:nvPr/>
            </p:nvSpPr>
            <p:spPr>
              <a:xfrm>
                <a:off x="790203" y="1449684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816C1BE3-3282-3CC1-A68B-E8F6CE5D9523}"/>
                  </a:ext>
                </a:extLst>
              </p:cNvPr>
              <p:cNvSpPr/>
              <p:nvPr/>
            </p:nvSpPr>
            <p:spPr>
              <a:xfrm>
                <a:off x="800311" y="1661888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450E009C-61E5-19F8-AC26-9E64183D4B1F}"/>
                  </a:ext>
                </a:extLst>
              </p:cNvPr>
              <p:cNvSpPr/>
              <p:nvPr/>
            </p:nvSpPr>
            <p:spPr>
              <a:xfrm>
                <a:off x="949858" y="1148651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9D9714BF-9CFF-66D2-93EB-FEFCDC876C45}"/>
                  </a:ext>
                </a:extLst>
              </p:cNvPr>
              <p:cNvSpPr/>
              <p:nvPr/>
            </p:nvSpPr>
            <p:spPr>
              <a:xfrm>
                <a:off x="1119848" y="1157548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E9812ED9-EFA4-CD96-F6A4-0053CE19FA63}"/>
                </a:ext>
              </a:extLst>
            </p:cNvPr>
            <p:cNvGrpSpPr/>
            <p:nvPr/>
          </p:nvGrpSpPr>
          <p:grpSpPr>
            <a:xfrm>
              <a:off x="4955570" y="2656336"/>
              <a:ext cx="1045678" cy="626858"/>
              <a:chOff x="306787" y="2671886"/>
              <a:chExt cx="1045678" cy="626858"/>
            </a:xfrm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3C915E29-5F6C-92E6-F696-DB371F188A6A}"/>
                  </a:ext>
                </a:extLst>
              </p:cNvPr>
              <p:cNvGrpSpPr/>
              <p:nvPr/>
            </p:nvGrpSpPr>
            <p:grpSpPr>
              <a:xfrm>
                <a:off x="306787" y="2671886"/>
                <a:ext cx="1045678" cy="626858"/>
                <a:chOff x="308439" y="2680076"/>
                <a:chExt cx="1045678" cy="626858"/>
              </a:xfrm>
            </p:grpSpPr>
            <p:sp>
              <p:nvSpPr>
                <p:cNvPr id="53" name="Isosceles Triangle 52">
                  <a:extLst>
                    <a:ext uri="{FF2B5EF4-FFF2-40B4-BE49-F238E27FC236}">
                      <a16:creationId xmlns:a16="http://schemas.microsoft.com/office/drawing/2014/main" id="{43BBA18D-A9E4-C641-5B6D-935B919ABA94}"/>
                    </a:ext>
                  </a:extLst>
                </p:cNvPr>
                <p:cNvSpPr/>
                <p:nvPr/>
              </p:nvSpPr>
              <p:spPr>
                <a:xfrm>
                  <a:off x="308439" y="2680076"/>
                  <a:ext cx="1045678" cy="626858"/>
                </a:xfrm>
                <a:prstGeom prst="triangle">
                  <a:avLst>
                    <a:gd name="adj" fmla="val 28063"/>
                  </a:avLst>
                </a:prstGeom>
                <a:noFill/>
                <a:ln w="952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0A7DB3C5-12C5-3E50-66E5-C61D866FB9AB}"/>
                    </a:ext>
                  </a:extLst>
                </p:cNvPr>
                <p:cNvSpPr/>
                <p:nvPr/>
              </p:nvSpPr>
              <p:spPr>
                <a:xfrm>
                  <a:off x="798021" y="2809922"/>
                  <a:ext cx="91440" cy="91440"/>
                </a:xfrm>
                <a:prstGeom prst="ellipse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Oval 55">
                  <a:extLst>
                    <a:ext uri="{FF2B5EF4-FFF2-40B4-BE49-F238E27FC236}">
                      <a16:creationId xmlns:a16="http://schemas.microsoft.com/office/drawing/2014/main" id="{69EA516D-F5C5-A97B-0BDC-683083C3A877}"/>
                    </a:ext>
                  </a:extLst>
                </p:cNvPr>
                <p:cNvSpPr/>
                <p:nvPr/>
              </p:nvSpPr>
              <p:spPr>
                <a:xfrm>
                  <a:off x="1013388" y="2990897"/>
                  <a:ext cx="91440" cy="91440"/>
                </a:xfrm>
                <a:prstGeom prst="ellipse">
                  <a:avLst/>
                </a:prstGeom>
                <a:solidFill>
                  <a:srgbClr val="92D050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5735DAC4-F4D4-64D8-CA56-711A48503EE0}"/>
                  </a:ext>
                </a:extLst>
              </p:cNvPr>
              <p:cNvSpPr/>
              <p:nvPr/>
            </p:nvSpPr>
            <p:spPr>
              <a:xfrm>
                <a:off x="790203" y="2983944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1CFCD9A5-07A7-DAAD-B786-BC3C9E0B310A}"/>
                </a:ext>
              </a:extLst>
            </p:cNvPr>
            <p:cNvGrpSpPr/>
            <p:nvPr/>
          </p:nvGrpSpPr>
          <p:grpSpPr>
            <a:xfrm>
              <a:off x="5093028" y="2310925"/>
              <a:ext cx="1742278" cy="771030"/>
              <a:chOff x="415276" y="2323398"/>
              <a:chExt cx="1742278" cy="771030"/>
            </a:xfrm>
          </p:grpSpPr>
          <p:sp>
            <p:nvSpPr>
              <p:cNvPr id="59" name="Isosceles Triangle 58">
                <a:extLst>
                  <a:ext uri="{FF2B5EF4-FFF2-40B4-BE49-F238E27FC236}">
                    <a16:creationId xmlns:a16="http://schemas.microsoft.com/office/drawing/2014/main" id="{38324ED6-0E71-FAD0-7E8A-5A314C97EFBB}"/>
                  </a:ext>
                </a:extLst>
              </p:cNvPr>
              <p:cNvSpPr/>
              <p:nvPr/>
            </p:nvSpPr>
            <p:spPr>
              <a:xfrm rot="12801404">
                <a:off x="415276" y="2722219"/>
                <a:ext cx="1742278" cy="354467"/>
              </a:xfrm>
              <a:prstGeom prst="triangle">
                <a:avLst>
                  <a:gd name="adj" fmla="val 26484"/>
                </a:avLst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A220CC9B-0581-5515-2954-AAF3D617309F}"/>
                  </a:ext>
                </a:extLst>
              </p:cNvPr>
              <p:cNvSpPr/>
              <p:nvPr/>
            </p:nvSpPr>
            <p:spPr>
              <a:xfrm>
                <a:off x="770096" y="2458556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A0BE6AF8-ED3B-8332-2A5C-113A0A8CC842}"/>
                  </a:ext>
                </a:extLst>
              </p:cNvPr>
              <p:cNvSpPr/>
              <p:nvPr/>
            </p:nvSpPr>
            <p:spPr>
              <a:xfrm>
                <a:off x="1294995" y="3002988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F4AAA9A3-45F5-5D1C-D5E4-1ABDF16D357D}"/>
                  </a:ext>
                </a:extLst>
              </p:cNvPr>
              <p:cNvSpPr/>
              <p:nvPr/>
            </p:nvSpPr>
            <p:spPr>
              <a:xfrm>
                <a:off x="777885" y="2323398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B25E8F05-A6A3-F64A-C5C1-65C014DC372E}"/>
                  </a:ext>
                </a:extLst>
              </p:cNvPr>
              <p:cNvSpPr/>
              <p:nvPr/>
            </p:nvSpPr>
            <p:spPr>
              <a:xfrm>
                <a:off x="1774765" y="2990897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DAF63852-E8ED-AC4E-206F-6D04DD4E468B}"/>
                </a:ext>
              </a:extLst>
            </p:cNvPr>
            <p:cNvGrpSpPr/>
            <p:nvPr/>
          </p:nvGrpSpPr>
          <p:grpSpPr>
            <a:xfrm>
              <a:off x="5292273" y="1149414"/>
              <a:ext cx="635146" cy="605173"/>
              <a:chOff x="623634" y="1148651"/>
              <a:chExt cx="635146" cy="605173"/>
            </a:xfrm>
          </p:grpSpPr>
          <p:sp>
            <p:nvSpPr>
              <p:cNvPr id="69" name="Isosceles Triangle 68">
                <a:extLst>
                  <a:ext uri="{FF2B5EF4-FFF2-40B4-BE49-F238E27FC236}">
                    <a16:creationId xmlns:a16="http://schemas.microsoft.com/office/drawing/2014/main" id="{1BFBAE4B-7A8A-E91E-4B3B-54EB2498DE12}"/>
                  </a:ext>
                </a:extLst>
              </p:cNvPr>
              <p:cNvSpPr/>
              <p:nvPr/>
            </p:nvSpPr>
            <p:spPr>
              <a:xfrm rot="14503605">
                <a:off x="650780" y="1145825"/>
                <a:ext cx="580853" cy="635146"/>
              </a:xfrm>
              <a:prstGeom prst="triangle">
                <a:avLst>
                  <a:gd name="adj" fmla="val 26484"/>
                </a:avLst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>
                <a:extLst>
                  <a:ext uri="{FF2B5EF4-FFF2-40B4-BE49-F238E27FC236}">
                    <a16:creationId xmlns:a16="http://schemas.microsoft.com/office/drawing/2014/main" id="{0AE93139-2754-FE74-F242-8FA8BCB63892}"/>
                  </a:ext>
                </a:extLst>
              </p:cNvPr>
              <p:cNvSpPr/>
              <p:nvPr/>
            </p:nvSpPr>
            <p:spPr>
              <a:xfrm>
                <a:off x="790203" y="1449684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Oval 111">
                <a:extLst>
                  <a:ext uri="{FF2B5EF4-FFF2-40B4-BE49-F238E27FC236}">
                    <a16:creationId xmlns:a16="http://schemas.microsoft.com/office/drawing/2014/main" id="{78E617FF-9AC2-3AA2-ECF6-1FDFA0B5AFF1}"/>
                  </a:ext>
                </a:extLst>
              </p:cNvPr>
              <p:cNvSpPr/>
              <p:nvPr/>
            </p:nvSpPr>
            <p:spPr>
              <a:xfrm>
                <a:off x="800311" y="1661888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>
                <a:extLst>
                  <a:ext uri="{FF2B5EF4-FFF2-40B4-BE49-F238E27FC236}">
                    <a16:creationId xmlns:a16="http://schemas.microsoft.com/office/drawing/2014/main" id="{140B2975-F2BA-A616-595C-63CF441F4384}"/>
                  </a:ext>
                </a:extLst>
              </p:cNvPr>
              <p:cNvSpPr/>
              <p:nvPr/>
            </p:nvSpPr>
            <p:spPr>
              <a:xfrm>
                <a:off x="949858" y="1148651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29F9F661-D65F-3D5B-438B-CA183CAFC7D4}"/>
                  </a:ext>
                </a:extLst>
              </p:cNvPr>
              <p:cNvSpPr/>
              <p:nvPr/>
            </p:nvSpPr>
            <p:spPr>
              <a:xfrm>
                <a:off x="1119848" y="1157548"/>
                <a:ext cx="91440" cy="91440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5" name="Isosceles Triangle 114">
              <a:extLst>
                <a:ext uri="{FF2B5EF4-FFF2-40B4-BE49-F238E27FC236}">
                  <a16:creationId xmlns:a16="http://schemas.microsoft.com/office/drawing/2014/main" id="{F0FB3414-AA93-44D2-789E-945577E4A2AD}"/>
                </a:ext>
              </a:extLst>
            </p:cNvPr>
            <p:cNvSpPr/>
            <p:nvPr/>
          </p:nvSpPr>
          <p:spPr>
            <a:xfrm rot="18458463">
              <a:off x="6130608" y="1646478"/>
              <a:ext cx="900910" cy="625723"/>
            </a:xfrm>
            <a:prstGeom prst="triangle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347475D-F580-86F8-FC48-3891D6948929}"/>
                </a:ext>
              </a:extLst>
            </p:cNvPr>
            <p:cNvCxnSpPr>
              <a:cxnSpLocks/>
              <a:stCxn id="113" idx="5"/>
              <a:endCxn id="69" idx="2"/>
            </p:cNvCxnSpPr>
            <p:nvPr/>
          </p:nvCxnSpPr>
          <p:spPr>
            <a:xfrm>
              <a:off x="5696546" y="1227463"/>
              <a:ext cx="330554" cy="342049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7D7B9E2-DCD1-97B0-5D9A-D039E8E4ACF8}"/>
                </a:ext>
              </a:extLst>
            </p:cNvPr>
            <p:cNvCxnSpPr>
              <a:cxnSpLocks/>
              <a:stCxn id="111" idx="6"/>
              <a:endCxn id="69" idx="2"/>
            </p:cNvCxnSpPr>
            <p:nvPr/>
          </p:nvCxnSpPr>
          <p:spPr>
            <a:xfrm>
              <a:off x="5550282" y="1496167"/>
              <a:ext cx="476818" cy="7334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884C7EF-EBC1-87C8-0EA6-A451D55C8BA7}"/>
                </a:ext>
              </a:extLst>
            </p:cNvPr>
            <p:cNvCxnSpPr>
              <a:cxnSpLocks/>
              <a:endCxn id="65" idx="2"/>
            </p:cNvCxnSpPr>
            <p:nvPr/>
          </p:nvCxnSpPr>
          <p:spPr>
            <a:xfrm>
              <a:off x="5511637" y="2483797"/>
              <a:ext cx="940880" cy="540347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AB00876-C3C9-A498-6CC4-A1FBA292A7DD}"/>
                </a:ext>
              </a:extLst>
            </p:cNvPr>
            <p:cNvCxnSpPr>
              <a:cxnSpLocks/>
              <a:stCxn id="50" idx="1"/>
            </p:cNvCxnSpPr>
            <p:nvPr/>
          </p:nvCxnSpPr>
          <p:spPr>
            <a:xfrm flipH="1" flipV="1">
              <a:off x="5238125" y="2664768"/>
              <a:ext cx="214252" cy="31701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0660A2A-4088-454A-3C43-7240FA1EB841}"/>
                </a:ext>
              </a:extLst>
            </p:cNvPr>
            <p:cNvCxnSpPr>
              <a:cxnSpLocks/>
              <a:stCxn id="50" idx="3"/>
              <a:endCxn id="53" idx="2"/>
            </p:cNvCxnSpPr>
            <p:nvPr/>
          </p:nvCxnSpPr>
          <p:spPr>
            <a:xfrm flipH="1">
              <a:off x="4955570" y="3046443"/>
              <a:ext cx="496807" cy="23675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62DDF79D-98AD-5B95-3673-42E16F472CEA}"/>
                </a:ext>
              </a:extLst>
            </p:cNvPr>
            <p:cNvCxnSpPr>
              <a:cxnSpLocks/>
              <a:stCxn id="50" idx="5"/>
              <a:endCxn id="53" idx="4"/>
            </p:cNvCxnSpPr>
            <p:nvPr/>
          </p:nvCxnSpPr>
          <p:spPr>
            <a:xfrm>
              <a:off x="5517035" y="3046443"/>
              <a:ext cx="484213" cy="236751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A2D8C8F-8DB9-DC94-D5FE-285EBBA45573}"/>
                </a:ext>
              </a:extLst>
            </p:cNvPr>
            <p:cNvCxnSpPr>
              <a:cxnSpLocks/>
              <a:stCxn id="59" idx="0"/>
              <a:endCxn id="65" idx="3"/>
            </p:cNvCxnSpPr>
            <p:nvPr/>
          </p:nvCxnSpPr>
          <p:spPr>
            <a:xfrm flipV="1">
              <a:off x="6208934" y="3056473"/>
              <a:ext cx="256974" cy="203824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78028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0" name="Table 139">
            <a:extLst>
              <a:ext uri="{FF2B5EF4-FFF2-40B4-BE49-F238E27FC236}">
                <a16:creationId xmlns:a16="http://schemas.microsoft.com/office/drawing/2014/main" id="{D3697690-0831-8A95-4FE7-49E140672D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4398546"/>
              </p:ext>
            </p:extLst>
          </p:nvPr>
        </p:nvGraphicFramePr>
        <p:xfrm>
          <a:off x="1945699" y="2494061"/>
          <a:ext cx="7945724" cy="3708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34962">
                  <a:extLst>
                    <a:ext uri="{9D8B030D-6E8A-4147-A177-3AD203B41FA5}">
                      <a16:colId xmlns:a16="http://schemas.microsoft.com/office/drawing/2014/main" val="3783714441"/>
                    </a:ext>
                  </a:extLst>
                </a:gridCol>
                <a:gridCol w="1849311">
                  <a:extLst>
                    <a:ext uri="{9D8B030D-6E8A-4147-A177-3AD203B41FA5}">
                      <a16:colId xmlns:a16="http://schemas.microsoft.com/office/drawing/2014/main" val="3174149097"/>
                    </a:ext>
                  </a:extLst>
                </a:gridCol>
                <a:gridCol w="1911517">
                  <a:extLst>
                    <a:ext uri="{9D8B030D-6E8A-4147-A177-3AD203B41FA5}">
                      <a16:colId xmlns:a16="http://schemas.microsoft.com/office/drawing/2014/main" val="3759358946"/>
                    </a:ext>
                  </a:extLst>
                </a:gridCol>
                <a:gridCol w="2949934">
                  <a:extLst>
                    <a:ext uri="{9D8B030D-6E8A-4147-A177-3AD203B41FA5}">
                      <a16:colId xmlns:a16="http://schemas.microsoft.com/office/drawing/2014/main" val="8834036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Type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#v inside AOI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#e intersect AOI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AOI corner in Triangle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3173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271419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3040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032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6569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16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68231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8979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592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False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4153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8427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3803</TotalTime>
  <Words>78</Words>
  <Application>Microsoft Office PowerPoint</Application>
  <PresentationFormat>Widescreen</PresentationFormat>
  <Paragraphs>60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Xu, Ningli</dc:creator>
  <cp:lastModifiedBy>Xu, Ningli</cp:lastModifiedBy>
  <cp:revision>6</cp:revision>
  <dcterms:created xsi:type="dcterms:W3CDTF">2024-06-28T19:56:45Z</dcterms:created>
  <dcterms:modified xsi:type="dcterms:W3CDTF">2024-08-19T14:03:40Z</dcterms:modified>
</cp:coreProperties>
</file>

<file path=docProps/thumbnail.jpeg>
</file>